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58" r:id="rId5"/>
    <p:sldId id="259" r:id="rId6"/>
    <p:sldId id="261" r:id="rId7"/>
    <p:sldId id="260" r:id="rId8"/>
    <p:sldId id="262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0190-AD07-4BE8-AE3D-CB53B6D10158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0868D-5BBF-4A7D-A951-19D6A3B3B77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0190-AD07-4BE8-AE3D-CB53B6D10158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0868D-5BBF-4A7D-A951-19D6A3B3B7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0190-AD07-4BE8-AE3D-CB53B6D10158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0868D-5BBF-4A7D-A951-19D6A3B3B7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0190-AD07-4BE8-AE3D-CB53B6D10158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0868D-5BBF-4A7D-A951-19D6A3B3B7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0190-AD07-4BE8-AE3D-CB53B6D10158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0868D-5BBF-4A7D-A951-19D6A3B3B77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0190-AD07-4BE8-AE3D-CB53B6D10158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0868D-5BBF-4A7D-A951-19D6A3B3B7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0190-AD07-4BE8-AE3D-CB53B6D10158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0868D-5BBF-4A7D-A951-19D6A3B3B7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0190-AD07-4BE8-AE3D-CB53B6D10158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0868D-5BBF-4A7D-A951-19D6A3B3B7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0190-AD07-4BE8-AE3D-CB53B6D10158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0868D-5BBF-4A7D-A951-19D6A3B3B7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0190-AD07-4BE8-AE3D-CB53B6D10158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0868D-5BBF-4A7D-A951-19D6A3B3B7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0190-AD07-4BE8-AE3D-CB53B6D10158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300868D-5BBF-4A7D-A951-19D6A3B3B77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B40190-AD07-4BE8-AE3D-CB53B6D10158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300868D-5BBF-4A7D-A951-19D6A3B3B776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uk-UA" sz="6000" dirty="0" smtClean="0">
                <a:effectLst/>
              </a:rPr>
              <a:t>Негативна </a:t>
            </a:r>
            <a:r>
              <a:rPr lang="uk-UA" sz="6000" dirty="0">
                <a:effectLst/>
              </a:rPr>
              <a:t>інформація в </a:t>
            </a:r>
            <a:r>
              <a:rPr lang="uk-UA" sz="6000" dirty="0" smtClean="0">
                <a:effectLst/>
              </a:rPr>
              <a:t>Інтернеті</a:t>
            </a:r>
            <a:r>
              <a:rPr lang="ru-RU" sz="3600" dirty="0">
                <a:effectLst/>
              </a:rPr>
              <a:t/>
            </a:r>
            <a:br>
              <a:rPr lang="ru-RU" sz="3600" dirty="0">
                <a:effectLst/>
              </a:rPr>
            </a:br>
            <a:r>
              <a:rPr lang="uk-UA" sz="3600" dirty="0">
                <a:effectLst/>
              </a:rPr>
              <a:t> </a:t>
            </a:r>
            <a:r>
              <a:rPr lang="ru-RU" sz="3600" dirty="0">
                <a:effectLst/>
              </a:rPr>
              <a:t/>
            </a:r>
            <a:br>
              <a:rPr lang="ru-RU" sz="3600" dirty="0">
                <a:effectLst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Презентацію підготувала </a:t>
            </a:r>
          </a:p>
          <a:p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Бузуляк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З.Б.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читель початкових класів </a:t>
            </a:r>
          </a:p>
          <a:p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Високобайрацького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НВК 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Кіровоградського району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user\Desktop\Інтернет конференція\1\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708920"/>
            <a:ext cx="2286000" cy="282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8009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5136600"/>
          </a:xfrm>
        </p:spPr>
        <p:txBody>
          <a:bodyPr/>
          <a:lstStyle/>
          <a:p>
            <a:pPr algn="just"/>
            <a:r>
              <a:rPr lang="uk-UA" sz="2400" dirty="0">
                <a:effectLst/>
              </a:rPr>
              <a:t>Доступ до Всесвітньої мережі відкриває безмежні можливості для навчання і самовдосконалення. Проте часто замість того, щоб використовувати Інтернет для виконання домашніх завдань і досліджень, діти проводять там години, обмінюючись миттєвими повідомленнями, граючись в онлайнові ігри та розмовляючи з незнайомими людьми в чат –кімнатах. З появою Інтернету проблема підтримки балансу між розвагами та навчанням у житті дітей ускладнилася. Багато дітей і підлітків, потрапивши в Інтернет, втрачають відчуття часу та реальності. Тому  необхідно </a:t>
            </a:r>
            <a:r>
              <a:rPr lang="uk-UA" sz="2400" dirty="0" smtClean="0">
                <a:effectLst/>
              </a:rPr>
              <a:t> </a:t>
            </a:r>
            <a:r>
              <a:rPr lang="uk-UA" sz="2400" dirty="0">
                <a:effectLst/>
              </a:rPr>
              <a:t>запобігти інтернет – залежності та встановити необхідний баланс між перебуванням дітей в мережі та іншими заняттями. </a:t>
            </a:r>
            <a:endParaRPr lang="ru-RU" sz="2400" dirty="0"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6132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332656"/>
            <a:ext cx="7772400" cy="1296144"/>
          </a:xfrm>
        </p:spPr>
        <p:txBody>
          <a:bodyPr/>
          <a:lstStyle/>
          <a:p>
            <a:pPr algn="ctr"/>
            <a:r>
              <a:rPr lang="uk-UA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Почніть тоді, коли діти малі.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Навіть дошкільнята зараз використовують Інтернет для пошуку інформації, тому важливо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якомога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раніше навчити їх відрізняти достовірні факти від суб‘єктивних думок, стереотипів та упереджених даних.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user\Desktop\Інтернет конференція\1\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581128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9539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Запитуйте дітей про інформацію , яку вони знаходять в </a:t>
            </a:r>
            <a:r>
              <a:rPr lang="uk-UA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онлайні</a:t>
            </a:r>
            <a:r>
              <a:rPr lang="uk-UA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 можете розпитати про призначення певного сайту, про те, чи містить він контактну інформацію або</a:t>
            </a:r>
            <a:r>
              <a:rPr lang="uk-UA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скажімо,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 «Про нас». Дитина шкільного віку повинна розуміти , ким – якою компанією або людиною – спонсорується сайт, чи призначений він для публічного спілкування , чи можна його вважати надійним джерелом інформації.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Users\user\Desktop\Інтернет конференція\1\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4602" y="4365104"/>
            <a:ext cx="2976331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825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Переконайтеся, що діти звіряють інформацію , знайдену в Інтернеті, з отриманою з інших джерел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Порадьте їм для перевірки інформації звертатися на інші веб – сайти, до засобів масової інформації, зокрема  газет та журналів, і довідкових видань. Запропонуйте їм робити це разом з вами.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C:\Users\user\Desktop\Інтернет конференція\1\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149080"/>
            <a:ext cx="4298777" cy="2426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4867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Навчіть дітей різних технік ефективного пошуку інформації в Інтернеті.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 значно підвищить їхні можливості щодо отримання якісної інформації. Адже замість того, щоб користуватися одним сайтом, діти зможуть застосовувати різноманітні пошукові машини та сервери.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user\Desktop\Інтернет конференція\1\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301296"/>
            <a:ext cx="3312368" cy="2486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user\Desktop\Інтернет конференція\1\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279265"/>
            <a:ext cx="4478756" cy="2508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9588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Заохочуйте дітей використовувати не лише Інтернет, а й інші інформаційні джерела.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Відвідайте разом бібліотеку. Якщо є така можливість, придбайте гарну енциклопедію – у такому разі діти отримують доступ до альтернативних джерел інформації.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user\Desktop\Інтернет конференція\2\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861048"/>
            <a:ext cx="3816424" cy="2862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Desktop\Інтернет конференція\2\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108575"/>
            <a:ext cx="4438618" cy="2367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8320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Обговоріть з дітьми питання толерантного ставлення до інших людей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Програмні фільтри можуть допомогти заблокувати деяку інформацію. Однак діти мають знати про події, що відбуваються у світі, вміти вирізняти і належним чином оцінювати матеріали, які пропагують негативне ставлення до інших. Дізнайтеся більше про те, як діяти, натрапивши на подібну інформацію.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7" name="Picture 3" descr="C:\Users\user\Desktop\Інтернет конференція\1\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193958"/>
            <a:ext cx="3552056" cy="2664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8012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2184272"/>
          </a:xfrm>
        </p:spPr>
        <p:txBody>
          <a:bodyPr/>
          <a:lstStyle/>
          <a:p>
            <a:pPr algn="ctr"/>
            <a:r>
              <a:rPr lang="uk-UA" dirty="0">
                <a:effectLst/>
              </a:rPr>
              <a:t> </a:t>
            </a:r>
            <a:r>
              <a:rPr lang="uk-UA" sz="4000" dirty="0">
                <a:effectLst/>
              </a:rPr>
              <a:t>Діти – незахищені істоти. Тому школа і сім'я повинні працювати разом для того, щоб захистити наших дітей від шкідливого впливу Інтернету.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3643745"/>
            <a:ext cx="7772400" cy="223107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user\Desktop\Інтернет конференція\1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645024"/>
            <a:ext cx="4056112" cy="3042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8281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80</TotalTime>
  <Words>423</Words>
  <Application>Microsoft Office PowerPoint</Application>
  <PresentationFormat>Экран (4:3)</PresentationFormat>
  <Paragraphs>20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Негативна інформація в Інтернеті   </vt:lpstr>
      <vt:lpstr>Доступ до Всесвітньої мережі відкриває безмежні можливості для навчання і самовдосконалення. Проте часто замість того, щоб використовувати Інтернет для виконання домашніх завдань і досліджень, діти проводять там години, обмінюючись миттєвими повідомленнями, граючись в онлайнові ігри та розмовляючи з незнайомими людьми в чат –кімнатах. З появою Інтернету проблема підтримки балансу між розвагами та навчанням у житті дітей ускладнилася. Багато дітей і підлітків, потрапивши в Інтернет, втрачають відчуття часу та реальності. Тому  необхідно  запобігти інтернет – залежності та встановити необхідний баланс між перебуванням дітей в мережі та іншими заняттями. </vt:lpstr>
      <vt:lpstr>Почніть тоді, коли діти малі.</vt:lpstr>
      <vt:lpstr>Запитуйте дітей про інформацію , яку вони знаходять в онлайні. </vt:lpstr>
      <vt:lpstr>Переконайтеся, що діти звіряють інформацію , знайдену в Інтернеті, з отриманою з інших джерел</vt:lpstr>
      <vt:lpstr>Навчіть дітей різних технік ефективного пошуку інформації в Інтернеті.</vt:lpstr>
      <vt:lpstr>Заохочуйте дітей використовувати не лише Інтернет, а й інші інформаційні джерела.</vt:lpstr>
      <vt:lpstr>Обговоріть з дітьми питання толерантного ставлення до інших людей</vt:lpstr>
      <vt:lpstr> Діти – незахищені істоти. Тому школа і сім'я повинні працювати разом для того, щоб захистити наших дітей від шкідливого впливу Інтернету.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Негативна інформація в Інтернеті</dc:title>
  <dc:creator>user</dc:creator>
  <cp:lastModifiedBy>Maksim Kitskaylo</cp:lastModifiedBy>
  <cp:revision>10</cp:revision>
  <dcterms:created xsi:type="dcterms:W3CDTF">2016-01-20T09:51:06Z</dcterms:created>
  <dcterms:modified xsi:type="dcterms:W3CDTF">2016-02-03T16:11:00Z</dcterms:modified>
</cp:coreProperties>
</file>